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5" r:id="rId3"/>
  </p:sldMasterIdLst>
  <p:notesMasterIdLst>
    <p:notesMasterId r:id="rId14"/>
  </p:notesMasterIdLst>
  <p:sldIdLst>
    <p:sldId id="261" r:id="rId4"/>
    <p:sldId id="265" r:id="rId5"/>
    <p:sldId id="266" r:id="rId6"/>
    <p:sldId id="267" r:id="rId7"/>
    <p:sldId id="268" r:id="rId8"/>
    <p:sldId id="270" r:id="rId9"/>
    <p:sldId id="269" r:id="rId10"/>
    <p:sldId id="272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24" autoAdjust="0"/>
  </p:normalViewPr>
  <p:slideViewPr>
    <p:cSldViewPr showGuides="1">
      <p:cViewPr varScale="1">
        <p:scale>
          <a:sx n="69" d="100"/>
          <a:sy n="69" d="100"/>
        </p:scale>
        <p:origin x="8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6376-B1CD-4295-85FF-AE9F722C5D32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EA727-E146-4014-BFF9-5BEDFCE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smtClean="0"/>
              <a:t>Facebook, Twitter, YouTube and Pinterest logos.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0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3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5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DARS, Virginia</a:t>
            </a:r>
            <a:r>
              <a:rPr lang="en-US" baseline="0" dirty="0" smtClean="0"/>
              <a:t> Department for Aging and Rehabilitative Services. Supporting Virginian’s efforts to secure independence and employment. State of Virginia logo.</a:t>
            </a:r>
            <a:endParaRPr lang="en-US" dirty="0" smtClean="0"/>
          </a:p>
          <a:p>
            <a:r>
              <a:rPr lang="en-US" dirty="0" smtClean="0"/>
              <a:t>Website</a:t>
            </a:r>
            <a:r>
              <a:rPr lang="en-US" baseline="0" dirty="0" smtClean="0"/>
              <a:t> address: www.vadars.org.</a:t>
            </a:r>
          </a:p>
          <a:p>
            <a:r>
              <a:rPr lang="en-US" baseline="0" dirty="0" smtClean="0"/>
              <a:t>Facebook, Twitter, YouTube and Pinterest logos.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A727-E146-4014-BFF9-5BEDFCE7C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6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4311"/>
            <a:ext cx="7772400" cy="1470025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71C7-37D5-4055-8B40-13EB5BA88C51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7F35-5667-408D-91A5-3DE5FED0E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Division of Rehabilitative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7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71C7-37D5-4055-8B40-13EB5BA88C51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7F35-5667-408D-91A5-3DE5FED0E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76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71C7-37D5-4055-8B40-13EB5BA88C51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7F35-5667-408D-91A5-3DE5FED0E8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71A3-827C-4E06-BFB8-27631691E15B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6BD3-1654-4949-AACE-02E75644D9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2A33-049A-4324-83D2-D5A2C6DC985F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97C6-909A-42E9-BD41-CA3C9AFA26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e.Ashley@dars.virgini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81000" y="3352800"/>
            <a:ext cx="838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to the </a:t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Ticket to Work Program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Regulations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Disability Forum - April 5,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Joseph M. Ashley,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Rh.D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Asst. Commissioner for Grants &amp; Special Programs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680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b="1" u="sng" dirty="0" smtClean="0"/>
              <a:t>Contact Information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Joseph M. Ashley, </a:t>
            </a:r>
            <a:r>
              <a:rPr lang="en-US" sz="3200" dirty="0" err="1" smtClean="0"/>
              <a:t>Rh.D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Assistant Commissioner</a:t>
            </a:r>
            <a:br>
              <a:rPr lang="en-US" sz="3200" dirty="0" smtClean="0"/>
            </a:br>
            <a:r>
              <a:rPr lang="en-US" sz="3200" dirty="0" smtClean="0"/>
              <a:t>Va. Dept. for Aging and Rehabilitative Services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Joe.Ashley@dars.virginia.gov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804-662-7624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534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dirty="0" smtClean="0"/>
              <a:t>Introductory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Encourage SSA to use </a:t>
            </a:r>
            <a:r>
              <a:rPr lang="en-US" dirty="0"/>
              <a:t>demonstration </a:t>
            </a:r>
            <a:r>
              <a:rPr lang="en-US" dirty="0" smtClean="0"/>
              <a:t>authority </a:t>
            </a:r>
            <a:r>
              <a:rPr lang="en-US" dirty="0"/>
              <a:t>to continue </a:t>
            </a:r>
            <a:r>
              <a:rPr lang="en-US" dirty="0" smtClean="0"/>
              <a:t>aligning </a:t>
            </a:r>
            <a:r>
              <a:rPr lang="en-US" dirty="0"/>
              <a:t>SSI and SSDI </a:t>
            </a:r>
            <a:r>
              <a:rPr lang="en-US" dirty="0" smtClean="0"/>
              <a:t>rules and consider increasing SSI resource limits</a:t>
            </a:r>
          </a:p>
          <a:p>
            <a:r>
              <a:rPr lang="en-US" dirty="0" smtClean="0"/>
              <a:t>Need </a:t>
            </a:r>
            <a:r>
              <a:rPr lang="en-US" dirty="0"/>
              <a:t>for SSA communications with beneficiaries to be accurate, user-friendly, clear and </a:t>
            </a:r>
            <a:r>
              <a:rPr lang="en-US" dirty="0" smtClean="0"/>
              <a:t>consistent</a:t>
            </a:r>
          </a:p>
          <a:p>
            <a:r>
              <a:rPr lang="en-US" dirty="0" smtClean="0"/>
              <a:t>All </a:t>
            </a:r>
            <a:r>
              <a:rPr lang="en-US" dirty="0"/>
              <a:t>communications </a:t>
            </a:r>
            <a:r>
              <a:rPr lang="en-US" dirty="0" smtClean="0"/>
              <a:t>should encourage </a:t>
            </a:r>
            <a:r>
              <a:rPr lang="en-US" dirty="0"/>
              <a:t>and support beneficiaries and disability program </a:t>
            </a:r>
            <a:r>
              <a:rPr lang="en-US" dirty="0" smtClean="0"/>
              <a:t>goals</a:t>
            </a:r>
          </a:p>
          <a:p>
            <a:r>
              <a:rPr lang="en-US" dirty="0" smtClean="0"/>
              <a:t>Support Administrative ENs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Partnership </a:t>
            </a:r>
            <a:r>
              <a:rPr lang="en-US" dirty="0" smtClean="0"/>
              <a:t>Plus Handoffs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/>
              <a:t>Allow the Individualized Employment Plan (IEP) required by vocational rehabilitation (VR) to serve as the Employment Network’s Individual Work Plan</a:t>
            </a:r>
          </a:p>
          <a:p>
            <a:pPr lvl="1"/>
            <a:r>
              <a:rPr lang="en-US" sz="3400" dirty="0"/>
              <a:t>Beneficiaries served by VR already have IEPs identifying their vocational goals and </a:t>
            </a:r>
            <a:r>
              <a:rPr lang="en-US" sz="3400" dirty="0" smtClean="0"/>
              <a:t>needed </a:t>
            </a:r>
            <a:r>
              <a:rPr lang="en-US" sz="3400" dirty="0"/>
              <a:t>services and </a:t>
            </a:r>
            <a:r>
              <a:rPr lang="en-US" sz="3400" dirty="0" smtClean="0"/>
              <a:t>supports</a:t>
            </a:r>
            <a:endParaRPr lang="en-US" sz="3400" dirty="0"/>
          </a:p>
          <a:p>
            <a:pPr lvl="1"/>
            <a:r>
              <a:rPr lang="en-US" sz="3400" dirty="0"/>
              <a:t>Not repeating the vocational goal-setting and service planning process will make </a:t>
            </a:r>
            <a:r>
              <a:rPr lang="en-US" sz="3400" dirty="0" smtClean="0"/>
              <a:t>VR handoffs </a:t>
            </a:r>
            <a:r>
              <a:rPr lang="en-US" sz="3400" dirty="0"/>
              <a:t>to an EN more seamless </a:t>
            </a:r>
          </a:p>
          <a:p>
            <a:pPr lvl="1"/>
            <a:r>
              <a:rPr lang="en-US" sz="3400" dirty="0"/>
              <a:t>Continuity in planning from VR to EN will enable ENs to focus on beneficiaries’ job stability and career </a:t>
            </a:r>
            <a:r>
              <a:rPr lang="en-US" sz="3400" dirty="0" smtClean="0"/>
              <a:t>growth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6758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Partnership </a:t>
            </a:r>
            <a:r>
              <a:rPr lang="en-US" dirty="0" smtClean="0"/>
              <a:t>Plus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Eliminate exclusion </a:t>
            </a:r>
            <a:r>
              <a:rPr lang="en-US" sz="4000" dirty="0" smtClean="0"/>
              <a:t>of Phase </a:t>
            </a:r>
            <a:r>
              <a:rPr lang="en-US" sz="4000" dirty="0"/>
              <a:t>I milestone </a:t>
            </a:r>
            <a:r>
              <a:rPr lang="en-US" sz="4000" dirty="0" smtClean="0"/>
              <a:t>payments </a:t>
            </a:r>
            <a:r>
              <a:rPr lang="en-US" sz="4000" dirty="0"/>
              <a:t>to ENs that receive Partnership Plus handoffs from VR agencies after successful VR case </a:t>
            </a:r>
            <a:r>
              <a:rPr lang="en-US" sz="4000" dirty="0" smtClean="0"/>
              <a:t>closure, if beneficiaries’ earnings are below SGA level</a:t>
            </a:r>
          </a:p>
          <a:p>
            <a:pPr lvl="1"/>
            <a:r>
              <a:rPr lang="en-US" sz="3400" dirty="0"/>
              <a:t>It </a:t>
            </a:r>
            <a:r>
              <a:rPr lang="en-US" sz="3400" dirty="0" smtClean="0"/>
              <a:t>often takes </a:t>
            </a:r>
            <a:r>
              <a:rPr lang="en-US" sz="3400" dirty="0"/>
              <a:t>time, and the </a:t>
            </a:r>
            <a:r>
              <a:rPr lang="en-US" sz="3400" dirty="0" smtClean="0"/>
              <a:t>efforts </a:t>
            </a:r>
            <a:r>
              <a:rPr lang="en-US" sz="3400" dirty="0"/>
              <a:t>of both VR </a:t>
            </a:r>
            <a:r>
              <a:rPr lang="en-US" sz="3400" dirty="0" smtClean="0"/>
              <a:t>and </a:t>
            </a:r>
            <a:r>
              <a:rPr lang="en-US" sz="3400" dirty="0"/>
              <a:t>ENs, to help beneficiaries achieve </a:t>
            </a:r>
            <a:r>
              <a:rPr lang="en-US" sz="3400" dirty="0" smtClean="0"/>
              <a:t>SGA earnings</a:t>
            </a:r>
          </a:p>
          <a:p>
            <a:pPr lvl="1"/>
            <a:r>
              <a:rPr lang="en-US" sz="3400" dirty="0" smtClean="0"/>
              <a:t>Increases willingness </a:t>
            </a:r>
            <a:r>
              <a:rPr lang="en-US" sz="3400" dirty="0"/>
              <a:t>of </a:t>
            </a:r>
            <a:r>
              <a:rPr lang="en-US" sz="3400" dirty="0" smtClean="0"/>
              <a:t>Partnership Plus ENs to </a:t>
            </a:r>
            <a:r>
              <a:rPr lang="en-US" sz="3400" dirty="0"/>
              <a:t>take </a:t>
            </a:r>
            <a:r>
              <a:rPr lang="en-US" sz="3400" dirty="0" smtClean="0"/>
              <a:t>handoffs from VR, </a:t>
            </a:r>
            <a:r>
              <a:rPr lang="en-US" sz="3400" dirty="0"/>
              <a:t>when clients are under </a:t>
            </a:r>
            <a:r>
              <a:rPr lang="en-US" sz="3400" dirty="0" smtClean="0"/>
              <a:t>SGA</a:t>
            </a:r>
          </a:p>
        </p:txBody>
      </p:sp>
    </p:spTree>
    <p:extLst>
      <p:ext uri="{BB962C8B-B14F-4D97-AF65-F5344CB8AC3E}">
        <p14:creationId xmlns:p14="http://schemas.microsoft.com/office/powerpoint/2010/main" val="6287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/>
              <a:t>Partnership Plus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Clarify </a:t>
            </a:r>
            <a:r>
              <a:rPr lang="en-US" dirty="0"/>
              <a:t>and enforce the </a:t>
            </a:r>
            <a:r>
              <a:rPr lang="en-US" dirty="0" smtClean="0"/>
              <a:t>requirement for ENs to </a:t>
            </a:r>
            <a:r>
              <a:rPr lang="en-US" dirty="0"/>
              <a:t>have </a:t>
            </a:r>
            <a:r>
              <a:rPr lang="en-US" dirty="0" smtClean="0"/>
              <a:t>agreements </a:t>
            </a:r>
            <a:r>
              <a:rPr lang="en-US" dirty="0"/>
              <a:t>in place with </a:t>
            </a:r>
            <a:r>
              <a:rPr lang="en-US" dirty="0" smtClean="0"/>
              <a:t>VR agencies </a:t>
            </a:r>
            <a:r>
              <a:rPr lang="en-US" dirty="0"/>
              <a:t>identifying the responsibilities of </a:t>
            </a:r>
            <a:r>
              <a:rPr lang="en-US" dirty="0" smtClean="0"/>
              <a:t>each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an EN has </a:t>
            </a:r>
            <a:r>
              <a:rPr lang="en-US" dirty="0" smtClean="0"/>
              <a:t>a beneficiary’s Ticket </a:t>
            </a:r>
            <a:r>
              <a:rPr lang="en-US" dirty="0"/>
              <a:t>and </a:t>
            </a:r>
            <a:r>
              <a:rPr lang="en-US" dirty="0" smtClean="0"/>
              <a:t>a VR agency also </a:t>
            </a:r>
            <a:r>
              <a:rPr lang="en-US" dirty="0"/>
              <a:t>provides services, </a:t>
            </a:r>
            <a:r>
              <a:rPr lang="en-US" dirty="0" smtClean="0"/>
              <a:t>VR doesn't </a:t>
            </a:r>
            <a:r>
              <a:rPr lang="en-US" dirty="0"/>
              <a:t>receive any reimbursement of its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Mechanism </a:t>
            </a:r>
            <a:r>
              <a:rPr lang="en-US" dirty="0"/>
              <a:t>already exists in </a:t>
            </a:r>
            <a:r>
              <a:rPr lang="en-US" dirty="0" smtClean="0"/>
              <a:t>Ticket </a:t>
            </a:r>
            <a:r>
              <a:rPr lang="en-US" dirty="0"/>
              <a:t>contracts, but there </a:t>
            </a:r>
            <a:r>
              <a:rPr lang="en-US" dirty="0" smtClean="0"/>
              <a:t>appears to </a:t>
            </a:r>
            <a:r>
              <a:rPr lang="en-US" dirty="0"/>
              <a:t>be </a:t>
            </a:r>
            <a:r>
              <a:rPr lang="en-US" dirty="0" smtClean="0"/>
              <a:t>no enforcement </a:t>
            </a:r>
            <a:r>
              <a:rPr lang="en-US" dirty="0"/>
              <a:t>of this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Specifying mechanisms for sharing Ticket </a:t>
            </a:r>
            <a:r>
              <a:rPr lang="en-US" dirty="0" smtClean="0"/>
              <a:t>payments could help </a:t>
            </a:r>
            <a:r>
              <a:rPr lang="en-US" dirty="0"/>
              <a:t>build trust between VR and </a:t>
            </a:r>
            <a:r>
              <a:rPr lang="en-US" dirty="0" smtClean="0"/>
              <a:t>ENs</a:t>
            </a:r>
          </a:p>
        </p:txBody>
      </p:sp>
    </p:spTree>
    <p:extLst>
      <p:ext uri="{BB962C8B-B14F-4D97-AF65-F5344CB8AC3E}">
        <p14:creationId xmlns:p14="http://schemas.microsoft.com/office/powerpoint/2010/main" val="174123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 smtClean="0"/>
              <a:t>Expanding Partnership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with several state VR agencies to pilot an approach similar to the one used in </a:t>
            </a:r>
            <a:r>
              <a:rPr lang="en-US" dirty="0" smtClean="0"/>
              <a:t>Virginia</a:t>
            </a:r>
          </a:p>
          <a:p>
            <a:pPr lvl="1"/>
            <a:r>
              <a:rPr lang="en-US" dirty="0" smtClean="0"/>
              <a:t>Virginia VR created strategic partnership with potential </a:t>
            </a:r>
            <a:r>
              <a:rPr lang="en-US" dirty="0"/>
              <a:t>EN partners, SSA and the Ticket </a:t>
            </a:r>
            <a:r>
              <a:rPr lang="en-US" dirty="0" smtClean="0"/>
              <a:t>Program Manager (TPM)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issues arose </a:t>
            </a:r>
            <a:r>
              <a:rPr lang="en-US" dirty="0" smtClean="0"/>
              <a:t>in implementation, guidance </a:t>
            </a:r>
            <a:r>
              <a:rPr lang="en-US" dirty="0"/>
              <a:t>and </a:t>
            </a:r>
            <a:r>
              <a:rPr lang="en-US" dirty="0" smtClean="0"/>
              <a:t>problem resolution was directly available from SSA </a:t>
            </a:r>
            <a:r>
              <a:rPr lang="en-US" dirty="0"/>
              <a:t>and </a:t>
            </a:r>
            <a:r>
              <a:rPr lang="en-US" dirty="0" smtClean="0"/>
              <a:t>Maximus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strategic alliances with VR agencies and potential </a:t>
            </a:r>
            <a:r>
              <a:rPr lang="en-US" dirty="0" smtClean="0"/>
              <a:t>Partnership </a:t>
            </a:r>
            <a:r>
              <a:rPr lang="en-US" dirty="0"/>
              <a:t>Plus </a:t>
            </a:r>
            <a:r>
              <a:rPr lang="en-US" dirty="0" smtClean="0"/>
              <a:t>EN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4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dirty="0" smtClean="0"/>
              <a:t>BPQY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Expand </a:t>
            </a:r>
            <a:r>
              <a:rPr lang="en-US" sz="3100" dirty="0"/>
              <a:t>the current electronic Benefits Planning Query </a:t>
            </a:r>
            <a:r>
              <a:rPr lang="en-US" sz="3100" dirty="0" smtClean="0"/>
              <a:t>(BPQY) “proof </a:t>
            </a:r>
            <a:r>
              <a:rPr lang="en-US" sz="3100" dirty="0"/>
              <a:t>of concept” </a:t>
            </a:r>
            <a:r>
              <a:rPr lang="en-US" sz="3100" dirty="0" smtClean="0"/>
              <a:t>project nationally</a:t>
            </a:r>
          </a:p>
          <a:p>
            <a:pPr lvl="1"/>
            <a:r>
              <a:rPr lang="en-US" sz="2500" dirty="0" smtClean="0"/>
              <a:t>Currently have to </a:t>
            </a:r>
            <a:r>
              <a:rPr lang="en-US" sz="2500" dirty="0"/>
              <a:t>wait a month or </a:t>
            </a:r>
            <a:r>
              <a:rPr lang="en-US" sz="2500" dirty="0" smtClean="0"/>
              <a:t>more for BPQY</a:t>
            </a:r>
          </a:p>
          <a:p>
            <a:pPr lvl="1"/>
            <a:r>
              <a:rPr lang="en-US" sz="2500" dirty="0" smtClean="0"/>
              <a:t>Timely </a:t>
            </a:r>
            <a:r>
              <a:rPr lang="en-US" sz="2500" dirty="0"/>
              <a:t>access </a:t>
            </a:r>
            <a:r>
              <a:rPr lang="en-US" sz="2500" dirty="0" smtClean="0"/>
              <a:t>will </a:t>
            </a:r>
            <a:r>
              <a:rPr lang="en-US" sz="2500" dirty="0"/>
              <a:t>make it possible for VR and EN staff to use </a:t>
            </a:r>
            <a:r>
              <a:rPr lang="en-US" sz="2500" dirty="0" smtClean="0"/>
              <a:t>BPQY information in career counseling</a:t>
            </a:r>
          </a:p>
          <a:p>
            <a:pPr lvl="1"/>
            <a:r>
              <a:rPr lang="en-US" sz="2500" dirty="0" smtClean="0"/>
              <a:t>Critical at </a:t>
            </a:r>
            <a:r>
              <a:rPr lang="en-US" sz="2500" dirty="0"/>
              <a:t>the time that beneficiaries are ready to enter employment</a:t>
            </a:r>
          </a:p>
        </p:txBody>
      </p:sp>
    </p:spTree>
    <p:extLst>
      <p:ext uri="{BB962C8B-B14F-4D97-AF65-F5344CB8AC3E}">
        <p14:creationId xmlns:p14="http://schemas.microsoft.com/office/powerpoint/2010/main" val="33353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Enhancing Program Flexibility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Allow </a:t>
            </a:r>
            <a:r>
              <a:rPr lang="en-US" sz="4500" dirty="0"/>
              <a:t>VR agencies to change a beneficiary’s Ticket designation </a:t>
            </a:r>
            <a:r>
              <a:rPr lang="en-US" sz="4500" dirty="0" smtClean="0"/>
              <a:t>during IPE implementation</a:t>
            </a:r>
          </a:p>
          <a:p>
            <a:pPr lvl="1"/>
            <a:r>
              <a:rPr lang="en-US" sz="4200" dirty="0"/>
              <a:t>Currently, </a:t>
            </a:r>
            <a:r>
              <a:rPr lang="en-US" sz="4200" dirty="0" smtClean="0"/>
              <a:t>VR must </a:t>
            </a:r>
            <a:r>
              <a:rPr lang="en-US" sz="4200" dirty="0"/>
              <a:t>decide within </a:t>
            </a:r>
            <a:r>
              <a:rPr lang="en-US" sz="4200" dirty="0" smtClean="0"/>
              <a:t>90 </a:t>
            </a:r>
            <a:r>
              <a:rPr lang="en-US" sz="4200" dirty="0"/>
              <a:t>days </a:t>
            </a:r>
            <a:r>
              <a:rPr lang="en-US" sz="4200" dirty="0" smtClean="0"/>
              <a:t>whether </a:t>
            </a:r>
            <a:r>
              <a:rPr lang="en-US" sz="4200" dirty="0"/>
              <a:t>to seek traditional cost </a:t>
            </a:r>
            <a:r>
              <a:rPr lang="en-US" sz="4200" dirty="0" smtClean="0"/>
              <a:t>reimbursement or Ticket payments</a:t>
            </a:r>
          </a:p>
          <a:p>
            <a:pPr lvl="1"/>
            <a:r>
              <a:rPr lang="en-US" sz="4200" dirty="0"/>
              <a:t>Beneficiary’s employment </a:t>
            </a:r>
            <a:r>
              <a:rPr lang="en-US" sz="4200" dirty="0" smtClean="0"/>
              <a:t>goals and service needs </a:t>
            </a:r>
            <a:r>
              <a:rPr lang="en-US" sz="4200" dirty="0"/>
              <a:t>may </a:t>
            </a:r>
            <a:r>
              <a:rPr lang="en-US" sz="4200" dirty="0" smtClean="0"/>
              <a:t>change </a:t>
            </a:r>
          </a:p>
          <a:p>
            <a:pPr lvl="1"/>
            <a:r>
              <a:rPr lang="en-US" sz="4200" dirty="0" smtClean="0"/>
              <a:t>VR agencies currently unable </a:t>
            </a:r>
            <a:r>
              <a:rPr lang="en-US" sz="4200" dirty="0"/>
              <a:t>to seek </a:t>
            </a:r>
            <a:r>
              <a:rPr lang="en-US" sz="4200" dirty="0" smtClean="0"/>
              <a:t>Ticket </a:t>
            </a:r>
            <a:r>
              <a:rPr lang="en-US" sz="4200" dirty="0"/>
              <a:t>payments </a:t>
            </a:r>
            <a:r>
              <a:rPr lang="en-US" sz="4200" dirty="0" smtClean="0"/>
              <a:t>instead, even when affirming they will not seek cost reimbursement</a:t>
            </a:r>
          </a:p>
          <a:p>
            <a:pPr lvl="1"/>
            <a:r>
              <a:rPr lang="en-US" sz="4200" dirty="0" smtClean="0"/>
              <a:t>Creates </a:t>
            </a:r>
            <a:r>
              <a:rPr lang="en-US" sz="4200" dirty="0"/>
              <a:t>a disincentive for VR </a:t>
            </a:r>
            <a:r>
              <a:rPr lang="en-US" sz="4200" dirty="0" smtClean="0"/>
              <a:t>to </a:t>
            </a:r>
            <a:r>
              <a:rPr lang="en-US" sz="4200" dirty="0"/>
              <a:t>develop strategic partnerships </a:t>
            </a:r>
            <a:r>
              <a:rPr lang="en-US" sz="4200" dirty="0" smtClean="0"/>
              <a:t>leading to better long-term outcomes for </a:t>
            </a:r>
            <a:r>
              <a:rPr lang="en-US" sz="4200" dirty="0"/>
              <a:t>beneficiaries who may not reach higher employment levels</a:t>
            </a:r>
          </a:p>
        </p:txBody>
      </p:sp>
    </p:spTree>
    <p:extLst>
      <p:ext uri="{BB962C8B-B14F-4D97-AF65-F5344CB8AC3E}">
        <p14:creationId xmlns:p14="http://schemas.microsoft.com/office/powerpoint/2010/main" val="130065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762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Expanding Resources for Beneficiaries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Expand resources </a:t>
            </a:r>
            <a:r>
              <a:rPr lang="en-US" dirty="0"/>
              <a:t>and supports to help beneficiaries fully understand the choice to go to work by: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the availability of work incentives and benefits counseling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Supporting </a:t>
            </a:r>
            <a:r>
              <a:rPr lang="en-US" dirty="0"/>
              <a:t>the development and use of </a:t>
            </a:r>
            <a:r>
              <a:rPr lang="en-US" dirty="0" smtClean="0"/>
              <a:t>state-specific </a:t>
            </a:r>
            <a:r>
              <a:rPr lang="en-US" dirty="0"/>
              <a:t>decision support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Train work incentives professionals and embed them in ENs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93431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918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4_Custom Design</vt:lpstr>
      <vt:lpstr>3_Custom Design</vt:lpstr>
      <vt:lpstr>Custom Design</vt:lpstr>
      <vt:lpstr>PowerPoint Presentation</vt:lpstr>
      <vt:lpstr>Introductory Remarks</vt:lpstr>
      <vt:lpstr>Partnership Plus Handoffs</vt:lpstr>
      <vt:lpstr>Partnership Plus Payments</vt:lpstr>
      <vt:lpstr>Partnership Plus Agreements</vt:lpstr>
      <vt:lpstr>Expanding Partnership Plus</vt:lpstr>
      <vt:lpstr>BPQY Access</vt:lpstr>
      <vt:lpstr>Enhancing Program Flexibility for VR</vt:lpstr>
      <vt:lpstr>Expanding Resources for Beneficiaries</vt:lpstr>
      <vt:lpstr>Contact Information Joseph M. Ashley, Rh.D. Assistant Commissioner Va. Dept. for Aging and Rehabilitative Services Joe.Ashley@dars.virginia.gov 804-662-7624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 on Potential Changes to the Ticket to Work Program Regulations</dc:title>
  <dc:creator>Carol</dc:creator>
  <cp:lastModifiedBy>Edrington, James</cp:lastModifiedBy>
  <cp:revision>30</cp:revision>
  <dcterms:created xsi:type="dcterms:W3CDTF">2012-07-13T12:42:42Z</dcterms:created>
  <dcterms:modified xsi:type="dcterms:W3CDTF">2017-03-28T13:45:53Z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1160056638</vt:i4>
  </property>
  <property fmtid="{D5CDD505-2E9C-101B-9397-08002B2CF9AE}" pid="3" name="_NewReviewCycle">
    <vt:lpwstr/>
  </property>
  <property fmtid="{D5CDD505-2E9C-101B-9397-08002B2CF9AE}" pid="4" name="_EmailSubject">
    <vt:lpwstr>NDF Documents </vt:lpwstr>
  </property>
  <property fmtid="{D5CDD505-2E9C-101B-9397-08002B2CF9AE}" pid="5" name="_AuthorEmail">
    <vt:lpwstr>James.Edrington@ssa.gov</vt:lpwstr>
  </property>
  <property fmtid="{D5CDD505-2E9C-101B-9397-08002B2CF9AE}" pid="6" name="_AuthorEmailDisplayName">
    <vt:lpwstr>Edrington, James</vt:lpwstr>
  </property>
  <property fmtid="{D5CDD505-2E9C-101B-9397-08002B2CF9AE}" pid="7" name="_PreviousAdHocReviewCycleID">
    <vt:i4>2062442204</vt:i4>
  </property>
</Properties>
</file>